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66" r:id="rId5"/>
    <p:sldId id="257" r:id="rId6"/>
    <p:sldId id="256" r:id="rId7"/>
    <p:sldId id="273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90" r:id="rId23"/>
    <p:sldId id="289" r:id="rId24"/>
    <p:sldId id="269" r:id="rId25"/>
    <p:sldId id="258" r:id="rId26"/>
    <p:sldId id="259" r:id="rId27"/>
    <p:sldId id="260" r:id="rId28"/>
    <p:sldId id="270" r:id="rId29"/>
    <p:sldId id="262" r:id="rId30"/>
    <p:sldId id="271" r:id="rId31"/>
    <p:sldId id="272" r:id="rId32"/>
    <p:sldId id="274" r:id="rId3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E8"/>
    <a:srgbClr val="00A4EB"/>
    <a:srgbClr val="CFC532"/>
    <a:srgbClr val="7E79C8"/>
    <a:srgbClr val="2F8BD9"/>
    <a:srgbClr val="6253A4"/>
    <a:srgbClr val="5E55A7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83" d="100"/>
          <a:sy n="83" d="100"/>
        </p:scale>
        <p:origin x="686" y="77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21.09.2022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eg>
</file>

<file path=ppt/media/image19.png>
</file>

<file path=ppt/media/image2.svg>
</file>

<file path=ppt/media/image20.jpg>
</file>

<file path=ppt/media/image21.jpg>
</file>

<file path=ppt/media/image22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21.09.2022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1436921"/>
            <a:ext cx="3856365" cy="1517356"/>
          </a:xfrm>
        </p:spPr>
        <p:txBody>
          <a:bodyPr/>
          <a:lstStyle/>
          <a:p>
            <a:r>
              <a:rPr lang="en-US" dirty="0"/>
              <a:t>D.R.E.A.D.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Analysis</a:t>
            </a:r>
            <a:endParaRPr lang="ru-RU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alphaModFix amt="0"/>
          </a:blip>
          <a:srcRect l="15119" r="15119"/>
          <a:stretch/>
        </p:blipFill>
        <p:spPr>
          <a:solidFill>
            <a:srgbClr val="00A2E8"/>
          </a:solidFill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D2ACB6A-5CAB-3014-1C51-CC68005407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5300" y="4035187"/>
            <a:ext cx="4360112" cy="238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10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Checkpoint!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rooms, the player will enter a checkpoint room. The purpose of this room is to create a save point. </a:t>
            </a:r>
          </a:p>
          <a:p>
            <a:pPr marL="0" indent="0">
              <a:buNone/>
            </a:pPr>
            <a:r>
              <a:rPr lang="en-US" dirty="0"/>
              <a:t>The player will also be able to choose between a weapon upgrade, or being healed before continuing to the next room.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 action="ppaction://hlinksldjump"/>
              </a:rPr>
              <a:t>Loop</a:t>
            </a:r>
            <a:r>
              <a:rPr lang="en-US" dirty="0"/>
              <a:t>!</a:t>
            </a:r>
          </a:p>
          <a:p>
            <a:pPr marL="0" indent="0">
              <a:buNone/>
            </a:pPr>
            <a:r>
              <a:rPr lang="en-US" dirty="0"/>
              <a:t>Repeat enter new biome.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02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11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Boss Fight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so many checkpoints, the player will encounter a boss monster.</a:t>
            </a:r>
          </a:p>
          <a:p>
            <a:pPr marL="0" indent="0">
              <a:buNone/>
            </a:pPr>
            <a:r>
              <a:rPr lang="en-US" dirty="0"/>
              <a:t>Killing the boss is required to move on.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579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12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Finding the spaceship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be able to find the spaceship and repair it.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56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13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End - Leaving the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end of the game is the player escaping from the death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0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14</a:t>
            </a:fld>
            <a:endParaRPr lang="ru-RU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70472"/>
            <a:ext cx="10515600" cy="3261644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Context Diagram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34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15</a:t>
            </a:fld>
            <a:endParaRPr lang="ru-R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8D73D-7A4B-227B-56DF-350C18C6D6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6633" y="1158523"/>
            <a:ext cx="8323918" cy="5434292"/>
          </a:xfrm>
          <a:prstGeom prst="rect">
            <a:avLst/>
          </a:prstGeo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Diagram 0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738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16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anchor="ctr">
            <a:normAutofit/>
          </a:bodyPr>
          <a:lstStyle/>
          <a:p>
            <a:r>
              <a:rPr lang="en-US" dirty="0"/>
              <a:t>Global Use Case</a:t>
            </a:r>
            <a:endParaRPr lang="ru-RU" dirty="0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355B59D-FEA9-4030-E9E2-C9425A39750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2D2B3D6-F490-DBA0-A368-C325F6E78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51388"/>
            <a:ext cx="7086600" cy="501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77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Taylor Martin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Player, Enemies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17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52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Jordan Reed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Items, Weapons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371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19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Weapon Use Case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46407" y="1809306"/>
            <a:ext cx="4505666" cy="43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77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alphaModFix amt="0"/>
          </a:blip>
          <a:srcRect l="24190" r="24190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513 Studios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Based in Coeur d’Alene, ID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Quality Assurance Manager</a:t>
            </a:r>
          </a:p>
          <a:p>
            <a:pPr lvl="1"/>
            <a:r>
              <a:rPr lang="en-US" dirty="0"/>
              <a:t>Dan Blanchette</a:t>
            </a:r>
          </a:p>
          <a:p>
            <a:r>
              <a:rPr lang="en-US" dirty="0"/>
              <a:t>IT Manager</a:t>
            </a:r>
          </a:p>
          <a:p>
            <a:pPr lvl="1"/>
            <a:r>
              <a:rPr lang="en-US" dirty="0"/>
              <a:t>Jordan Reed</a:t>
            </a:r>
          </a:p>
          <a:p>
            <a:r>
              <a:rPr lang="en-US" dirty="0"/>
              <a:t>Software Architect</a:t>
            </a:r>
          </a:p>
          <a:p>
            <a:pPr lvl="1"/>
            <a:r>
              <a:rPr lang="en-US" dirty="0"/>
              <a:t>Taylor Martin</a:t>
            </a:r>
          </a:p>
          <a:p>
            <a:r>
              <a:rPr lang="en-US" dirty="0"/>
              <a:t>All other management roles</a:t>
            </a:r>
          </a:p>
          <a:p>
            <a:pPr lvl="1"/>
            <a:r>
              <a:rPr lang="en-US" dirty="0"/>
              <a:t>Filled as needed</a:t>
            </a:r>
            <a:endParaRPr lang="ru-RU" dirty="0"/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8E6D44-6789-1E3F-53AF-42F8C62AC15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Dan Blanchette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Audio Manager, Level Design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20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16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>
            <a:alphaModFix amt="0"/>
          </a:blip>
          <a:srcRect l="26597" r="26597"/>
          <a:stretch/>
        </p:blipFill>
        <p:spPr>
          <a:solidFill>
            <a:srgbClr val="00A2E8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944" y="1969306"/>
            <a:ext cx="4367531" cy="524711"/>
          </a:xfrm>
        </p:spPr>
        <p:txBody>
          <a:bodyPr/>
          <a:lstStyle/>
          <a:p>
            <a:r>
              <a:rPr lang="en-US" dirty="0"/>
              <a:t>513 Studios</a:t>
            </a:r>
            <a:endParaRPr lang="ru-RU" dirty="0"/>
          </a:p>
        </p:txBody>
      </p:sp>
      <p:pic>
        <p:nvPicPr>
          <p:cNvPr id="17" name="Picture 1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026D5B4-5C0C-4C72-849C-8C52766F48C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944" y="5079387"/>
            <a:ext cx="2422835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t="9439" b="943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23</a:t>
            </a:fld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24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25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26</a:t>
            </a:fld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27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28</a:t>
            </a:fld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29</a:t>
            </a:fld>
            <a:endParaRPr lang="ru-R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Storyboard description</a:t>
            </a:r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D729057C-EFE9-0C91-1D14-B9FDB76A754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08230B8D-87AE-91CC-EDE5-15A5F3CE7542}"/>
              </a:ext>
            </a:extLst>
          </p:cNvPr>
          <p:cNvSpPr txBox="1">
            <a:spLocks/>
          </p:cNvSpPr>
          <p:nvPr/>
        </p:nvSpPr>
        <p:spPr>
          <a:xfrm>
            <a:off x="257820" y="413132"/>
            <a:ext cx="9144000" cy="437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STORYBOARD SLIDES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54A849-48BE-7DEC-630F-F640A09935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7820" y="1749182"/>
            <a:ext cx="5479668" cy="30539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91BA11-89EC-F6C5-E93E-6D06B262BD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2613" y="1749182"/>
            <a:ext cx="5479668" cy="30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42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 amt="0"/>
          </a:blip>
          <a:srcRect t="33049" b="33049"/>
          <a:stretch/>
        </p:blipFill>
        <p:spPr>
          <a:solidFill>
            <a:srgbClr val="00A4EB"/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D.R.E.A.D.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2794101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Destroy Ravenous Extraterrestrials And Depart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5F3FB61-36B7-C9EA-184C-096126F37EA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463660"/>
            <a:ext cx="1402538" cy="7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4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Start - Crash Land on Planet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the game. The player will see a cut scene of a spaceship crash landing on a planet.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3425" y="2352522"/>
            <a:ext cx="6215892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5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Entering a new biome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is the start of a new area for the player to enter.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the beginning of the loop.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03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6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Battle through the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Enemies start spawning, as well as a weapon and ammo. The player must defeat the enemies in order to escape and survive.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09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7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new weapon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Player is able to get a new, better weapon after defeating the enemies.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4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8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Get spare parts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enemies will also drop a spare part for the spaceship. These will be required to fix the ship in order to leave.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62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4358" y="5816819"/>
            <a:ext cx="54944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495E168-DA5E-4888-8D8A-92B118324C14}" type="slidenum">
              <a:rPr lang="ru-RU" smtClean="0"/>
              <a:pPr>
                <a:spcAft>
                  <a:spcPts val="600"/>
                </a:spcAft>
              </a:pPr>
              <a:t>9</a:t>
            </a:fld>
            <a:endParaRPr lang="ru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+mj-lt"/>
                <a:ea typeface="+mj-ea"/>
                <a:cs typeface="+mj-cs"/>
              </a:rPr>
              <a:t>STORYBOARD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4F9B385-AC5A-1E0E-DA8E-4F38C2537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2926" y="1931438"/>
            <a:ext cx="5157787" cy="421084"/>
          </a:xfrm>
        </p:spPr>
        <p:txBody>
          <a:bodyPr/>
          <a:lstStyle/>
          <a:p>
            <a:r>
              <a:rPr lang="en-US" dirty="0"/>
              <a:t>Leave Room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5F8B2A00-2EF7-584A-B191-C98D783EA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2926" y="2429272"/>
            <a:ext cx="4635037" cy="33875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player will then be able to leave the current area via 3 different exits.</a:t>
            </a:r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1E3C86-D649-5EA7-904E-C78881856CD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99D9EA"/>
              </a:clrFrom>
              <a:clrTo>
                <a:srgbClr val="99D9E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01820" y="5626685"/>
            <a:ext cx="1402538" cy="76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387F05-D142-1DF6-6922-726F93431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1996" y="2352522"/>
            <a:ext cx="6158750" cy="346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82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794</Words>
  <Application>Microsoft Office PowerPoint</Application>
  <PresentationFormat>Widescreen</PresentationFormat>
  <Paragraphs>177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Century Gothic</vt:lpstr>
      <vt:lpstr>Whitney</vt:lpstr>
      <vt:lpstr>Office Theme</vt:lpstr>
      <vt:lpstr>D.R.E.A.D.</vt:lpstr>
      <vt:lpstr>About 513 Studios</vt:lpstr>
      <vt:lpstr>About D.R.E.A.D.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STORYBOARD</vt:lpstr>
      <vt:lpstr>Context Diagram</vt:lpstr>
      <vt:lpstr>Diagram 0</vt:lpstr>
      <vt:lpstr>Global Use Case</vt:lpstr>
      <vt:lpstr>Taylor Martin</vt:lpstr>
      <vt:lpstr>Jordan Reed</vt:lpstr>
      <vt:lpstr>Weapon Use Case</vt:lpstr>
      <vt:lpstr>Dan Blanchette</vt:lpstr>
      <vt:lpstr>THANK YOU!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Customize this Template</vt:lpstr>
      <vt:lpstr>Storyboard description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D.R.E.A.D.</dc:title>
  <dc:creator>Jordan Reed</dc:creator>
  <cp:lastModifiedBy>Martin, Taylor (mart8517@vandals.uidaho.edu)</cp:lastModifiedBy>
  <cp:revision>6</cp:revision>
  <dcterms:created xsi:type="dcterms:W3CDTF">2022-09-19T03:19:26Z</dcterms:created>
  <dcterms:modified xsi:type="dcterms:W3CDTF">2022-09-21T23:23:35Z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